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9"/>
    <p:restoredTop sz="90928"/>
  </p:normalViewPr>
  <p:slideViewPr>
    <p:cSldViewPr>
      <p:cViewPr varScale="1">
        <p:scale>
          <a:sx n="67" d="100"/>
          <a:sy n="67" d="100"/>
        </p:scale>
        <p:origin x="11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8825E-2903-9B47-97E0-E757404E00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0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F5FDD-C7E3-F44E-93C2-C9132CC75F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3D2E1-AFEF-874D-92B7-07929A8F0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22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4364-17A2-074C-B6FE-5CE27FD5F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04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93AA3-2638-624D-A893-24BDEB5D1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82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63DF0-51F3-E846-A85C-C58C05C3F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82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3F23-822B-1541-A0E4-1F6F4E918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43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74907-8736-414D-AB20-DCBF59473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59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8A28-66BC-964B-B479-13227B1A9E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64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CB2C5-E833-B443-A8E6-C4D9F1229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4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E3056-656D-3D4C-AC42-B1320CC10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24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77EAFF-2A30-0345-8FB9-C74C887613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6" Type="http://schemas.openxmlformats.org/officeDocument/2006/relationships/image" Target="../media/image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0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11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28600" y="1752600"/>
            <a:ext cx="419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>
                <a:latin typeface="Tahoma" charset="0"/>
              </a:rPr>
              <a:t>Born In Ireland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>
                <a:latin typeface="Tahoma" charset="0"/>
              </a:rPr>
              <a:t>Moved To America At A Young Age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>
                <a:latin typeface="Tahoma" charset="0"/>
              </a:rPr>
              <a:t>Fell Under Influence Of Methodist Episcopal Church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>
                <a:latin typeface="Tahoma" charset="0"/>
              </a:rPr>
              <a:t>Ordained A Methodist Preacher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3200">
              <a:latin typeface="Tahoma" charset="0"/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648200" y="1295400"/>
            <a:ext cx="3962400" cy="4800600"/>
            <a:chOff x="3936" y="2544"/>
            <a:chExt cx="1248" cy="14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3936" y="2544"/>
              <a:ext cx="1248" cy="1239"/>
              <a:chOff x="1728" y="1152"/>
              <a:chExt cx="2304" cy="2611"/>
            </a:xfrm>
          </p:grpSpPr>
          <p:pic>
            <p:nvPicPr>
              <p:cNvPr id="3077" name="Picture 5" descr="http://www.therestorationmovement.com/images/Okelleyjames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344"/>
                <a:ext cx="1634" cy="2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28" y="1152"/>
                <a:ext cx="2304" cy="86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James O'Kelley</a:t>
                </a:r>
              </a:p>
            </p:txBody>
          </p:sp>
        </p:grpSp>
        <p:sp>
          <p:nvSpPr>
            <p:cNvPr id="307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4240" y="3783"/>
              <a:ext cx="704" cy="2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1738-1826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0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James O’Kelley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Methodism &amp; Its Influence</a:t>
            </a: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609600" y="838200"/>
            <a:ext cx="2057400" cy="2667000"/>
            <a:chOff x="96" y="864"/>
            <a:chExt cx="1440" cy="1920"/>
          </a:xfrm>
        </p:grpSpPr>
        <p:pic>
          <p:nvPicPr>
            <p:cNvPr id="4100" name="Picture 4" descr="http://www.island-of-freedom.com/WESLE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4"/>
              <a:ext cx="1238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6" y="864"/>
              <a:ext cx="1440" cy="33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John Wesley</a:t>
              </a:r>
            </a:p>
          </p:txBody>
        </p:sp>
        <p:sp>
          <p:nvSpPr>
            <p:cNvPr id="410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88" y="2546"/>
              <a:ext cx="960" cy="23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1703-1791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657600" y="990600"/>
            <a:ext cx="4876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John Wesley, Anglican Bishop Who Landed In Georgia In 1735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May 1, 1739 In England Began First Methodist Society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Giving Christianity A More Personal Appeal, Became Very Attractive To People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He Never Left Anglican Church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In 1784 Sent Letter To American Churches Giving Them Independence From British Churches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657600" y="4724400"/>
            <a:ext cx="5334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Francis Asbury Was Appointed Head Of American Methodist Church, Dec. 25, 1784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Asbury’s Methods Were Harsh, Most Difficult To Follow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Took Control Of The Circuit Riding Preachers</a:t>
            </a:r>
          </a:p>
        </p:txBody>
      </p:sp>
      <p:grpSp>
        <p:nvGrpSpPr>
          <p:cNvPr id="4105" name="Group 9"/>
          <p:cNvGrpSpPr>
            <a:grpSpLocks/>
          </p:cNvGrpSpPr>
          <p:nvPr/>
        </p:nvGrpSpPr>
        <p:grpSpPr bwMode="auto">
          <a:xfrm>
            <a:off x="762000" y="3733800"/>
            <a:ext cx="1776413" cy="2895600"/>
            <a:chOff x="480" y="2352"/>
            <a:chExt cx="1119" cy="1824"/>
          </a:xfrm>
        </p:grpSpPr>
        <p:grpSp>
          <p:nvGrpSpPr>
            <p:cNvPr id="4106" name="Group 10"/>
            <p:cNvGrpSpPr>
              <a:grpSpLocks/>
            </p:cNvGrpSpPr>
            <p:nvPr/>
          </p:nvGrpSpPr>
          <p:grpSpPr bwMode="auto">
            <a:xfrm>
              <a:off x="480" y="2352"/>
              <a:ext cx="1119" cy="1584"/>
              <a:chOff x="432" y="2400"/>
              <a:chExt cx="1119" cy="1584"/>
            </a:xfrm>
          </p:grpSpPr>
          <p:pic>
            <p:nvPicPr>
              <p:cNvPr id="4107" name="Picture 11" descr="portrait of Francis Asbur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85" t="9952" r="17468" b="30339"/>
              <a:stretch>
                <a:fillRect/>
              </a:stretch>
            </p:blipFill>
            <p:spPr bwMode="auto">
              <a:xfrm>
                <a:off x="480" y="2640"/>
                <a:ext cx="1045" cy="134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08" name="WordArt 12"/>
              <p:cNvSpPr>
                <a:spLocks noChangeArrowheads="1" noChangeShapeType="1" noTextEdit="1"/>
              </p:cNvSpPr>
              <p:nvPr/>
            </p:nvSpPr>
            <p:spPr bwMode="auto">
              <a:xfrm>
                <a:off x="432" y="2400"/>
                <a:ext cx="1119" cy="432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Francis Asbury</a:t>
                </a:r>
              </a:p>
            </p:txBody>
          </p:sp>
        </p:grpSp>
        <p:sp>
          <p:nvSpPr>
            <p:cNvPr id="41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80" y="3933"/>
              <a:ext cx="1056" cy="24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1745-1816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103" grpId="0" build="p" bldLvl="2" autoUpdateAnimBg="0"/>
      <p:bldP spid="4104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cweb.loc.gov/exhibits/religion/s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267200" y="3163888"/>
            <a:ext cx="4495800" cy="36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5181600" cy="1143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James O’Kelley &amp; </a:t>
            </a:r>
            <a:br>
              <a:rPr lang="en-US" altLang="en-US" sz="3600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The Methodist System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33400" y="1371600"/>
          <a:ext cx="2921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hoto Editor Photo" r:id="rId4" imgW="6714286" imgH="12609524" progId="MSPhotoEd.3">
                  <p:embed/>
                </p:oleObj>
              </mc:Choice>
              <mc:Fallback>
                <p:oleObj name="Photo Editor Photo" r:id="rId4" imgW="6714286" imgH="126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2921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5" descr="http://www.therestorationmovement.com/images/Okelleyjam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20351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AutoShape 6"/>
          <p:cNvSpPr>
            <a:spLocks noChangeArrowheads="1"/>
          </p:cNvSpPr>
          <p:nvPr/>
        </p:nvSpPr>
        <p:spPr bwMode="auto">
          <a:xfrm rot="-2763418">
            <a:off x="2091532" y="2429669"/>
            <a:ext cx="3201987" cy="803275"/>
          </a:xfrm>
          <a:prstGeom prst="leftArrow">
            <a:avLst>
              <a:gd name="adj1" fmla="val 23611"/>
              <a:gd name="adj2" fmla="val 12329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7010400" y="0"/>
            <a:ext cx="2133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Asbury Sent Circuit Riding Preachers To Outlying Churches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An Elaborate Program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O’Kelley Felt He Should Be Able To Go Where He Wanted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5126" grpId="0" animBg="1"/>
      <p:bldP spid="512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herestorationmovement.com/images/Okelleyja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0351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71628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O’Kelley Leaves Methodism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590800" y="1447800"/>
            <a:ext cx="6553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O’Kelley’s Concerns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Didn’t Like One Man Being Placed Over The Church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Thought Circuit Riders Should Go Where They Felt The Need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By 1792 – Other Than Asbury, O’Kelley Was Probably The Most Influential Preacher Among Methodists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In 1789 – He Had Written </a:t>
            </a:r>
            <a:r>
              <a:rPr lang="en-US" altLang="en-US" sz="1800" i="1">
                <a:latin typeface="Tahoma" charset="0"/>
              </a:rPr>
              <a:t>Essays On Negro Slavery</a:t>
            </a:r>
            <a:endParaRPr lang="en-US" altLang="en-US" sz="1800">
              <a:latin typeface="Tahoma" charset="0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He Was A Personal Friend To Thomas Jefferson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Had Addressed &amp; Preached Before The U.S. Congress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December 24, 1792 – Awkward Conference Of Methodist – Made Two Suggestions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If Circuit Riders Did Not Like Their Assigned Circuit, They Could Appeal To The Conference For Change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Proposed That The Bible Be Taken As Final Authority In All Doctrinal Matters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Neither Were Accepted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herestorationmovement.com/images/Okelleyja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0351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057400" y="3048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  <a:latin typeface="Tahoma" charset="0"/>
              </a:rPr>
              <a:t>O’Kelley Leaves Methodism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438400" y="1447800"/>
            <a:ext cx="6553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Broke With Methodists With Many Followers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They Called Themselves Republican (Free) Methodists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438400" y="2209800"/>
            <a:ext cx="6553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August 4, 1794 – At A Meeting At “Old Lebanon” Surry County, Virginia A Momentous Event Took Place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At The Suggestion Of Rice Haggard They Took The Name “Christian” Only And Determined To Go Back To The Bible</a:t>
            </a:r>
          </a:p>
        </p:txBody>
      </p:sp>
      <p:graphicFrame>
        <p:nvGraphicFramePr>
          <p:cNvPr id="7174" name="Object 6"/>
          <p:cNvGraphicFramePr>
            <a:graphicFrameLocks noChangeAspect="1"/>
          </p:cNvGraphicFramePr>
          <p:nvPr/>
        </p:nvGraphicFramePr>
        <p:xfrm>
          <a:off x="152400" y="3779838"/>
          <a:ext cx="2895600" cy="287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Photo Editor Photo" r:id="rId4" imgW="7306695" imgH="7257143" progId="MSPhotoEd.3">
                  <p:embed/>
                </p:oleObj>
              </mc:Choice>
              <mc:Fallback>
                <p:oleObj name="Photo Editor Photo" r:id="rId4" imgW="7306695" imgH="7257143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779838"/>
                        <a:ext cx="2895600" cy="287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3124200" y="3657600"/>
          <a:ext cx="4038600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hoto Editor Photo" r:id="rId6" imgW="12193702" imgH="9142857" progId="MSPhotoEd.3">
                  <p:embed/>
                </p:oleObj>
              </mc:Choice>
              <mc:Fallback>
                <p:oleObj name="Photo Editor Photo" r:id="rId6" imgW="12193702" imgH="9142857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657600"/>
                        <a:ext cx="4038600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8"/>
          <p:cNvGraphicFramePr>
            <a:graphicFrameLocks noChangeAspect="1"/>
          </p:cNvGraphicFramePr>
          <p:nvPr/>
        </p:nvGraphicFramePr>
        <p:xfrm>
          <a:off x="5029200" y="3657600"/>
          <a:ext cx="3895725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Photo Editor Photo" r:id="rId8" imgW="12193702" imgH="9142857" progId="MSPhotoEd.3">
                  <p:embed/>
                </p:oleObj>
              </mc:Choice>
              <mc:Fallback>
                <p:oleObj name="Photo Editor Photo" r:id="rId8" imgW="12193702" imgH="9142857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657600"/>
                        <a:ext cx="3895725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 advAuto="0"/>
      <p:bldP spid="7172" grpId="0" build="p" autoUpdateAnimBg="0"/>
      <p:bldP spid="717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0"/>
            <a:ext cx="8077200" cy="1371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Christian Movement In Virginia &amp; North Carolina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52400" y="762000"/>
            <a:ext cx="2971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The First “Christian” Church Was Established Near Flavana, Virginia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Marked A Coming Together Of The Smith, O’Kelley &amp; Jones Movements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1800">
              <a:latin typeface="Tahoma" charset="0"/>
            </a:endParaRP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3429000" y="1524000"/>
          <a:ext cx="48006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Photo Editor Photo" r:id="rId3" imgW="14628571" imgH="9752381" progId="MSPhotoEd.3">
                  <p:embed/>
                </p:oleObj>
              </mc:Choice>
              <mc:Fallback>
                <p:oleObj name="Photo Editor Photo" r:id="rId3" imgW="14628571" imgH="975238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524000"/>
                        <a:ext cx="48006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5334000" y="4191000"/>
          <a:ext cx="3657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Photo Editor Photo" r:id="rId5" imgW="10971429" imgH="7314286" progId="MSPhotoEd.3">
                  <p:embed/>
                </p:oleObj>
              </mc:Choice>
              <mc:Fallback>
                <p:oleObj name="Photo Editor Photo" r:id="rId5" imgW="10971429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191000"/>
                        <a:ext cx="3657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3200400" y="3886200"/>
          <a:ext cx="4114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Photo Editor Photo" r:id="rId7" imgW="10971429" imgH="7314286" progId="MSPhotoEd.3">
                  <p:embed/>
                </p:oleObj>
              </mc:Choice>
              <mc:Fallback>
                <p:oleObj name="Photo Editor Photo" r:id="rId7" imgW="10971429" imgH="731428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86200"/>
                        <a:ext cx="4114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6172200" y="1524000"/>
          <a:ext cx="27098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Photo Editor Photo" r:id="rId9" imgW="7314286" imgH="10971429" progId="MSPhotoEd.3">
                  <p:embed/>
                </p:oleObj>
              </mc:Choice>
              <mc:Fallback>
                <p:oleObj name="Photo Editor Photo" r:id="rId9" imgW="7314286" imgH="1097142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524000"/>
                        <a:ext cx="270986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66688" y="2819400"/>
            <a:ext cx="2819400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8925" indent="-288925" defTabSz="5778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674688" indent="-271463" defTabSz="5778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079500" defTabSz="57785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defTabSz="57785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defTabSz="57785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defTabSz="5778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O’Kelley Lived Near Durham, North Carolina And Planted Christian Churches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His Beliefs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Lord’s Supper On 1</a:t>
            </a:r>
            <a:r>
              <a:rPr lang="en-US" altLang="en-US" sz="1800" baseline="30000">
                <a:latin typeface="Tahoma" charset="0"/>
              </a:rPr>
              <a:t>st</a:t>
            </a:r>
            <a:r>
              <a:rPr lang="en-US" altLang="en-US" sz="1800">
                <a:latin typeface="Tahoma" charset="0"/>
              </a:rPr>
              <a:t> Day Of Week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Collection – Free-Will Offering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Singing, Preaching, Praying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Failed At Baptism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8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8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8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8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5" grpId="0" build="p" autoUpdateAnimBg="0"/>
      <p:bldP spid="8200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52400" y="1447800"/>
            <a:ext cx="2400300" cy="4572000"/>
            <a:chOff x="384" y="1680"/>
            <a:chExt cx="1109" cy="2112"/>
          </a:xfrm>
        </p:grpSpPr>
        <p:graphicFrame>
          <p:nvGraphicFramePr>
            <p:cNvPr id="9219" name="Object 3"/>
            <p:cNvGraphicFramePr>
              <a:graphicFrameLocks noChangeAspect="1"/>
            </p:cNvGraphicFramePr>
            <p:nvPr/>
          </p:nvGraphicFramePr>
          <p:xfrm>
            <a:off x="384" y="1968"/>
            <a:ext cx="1109" cy="1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4" name="Photo Editor Photo" r:id="rId3" imgW="3238952" imgH="5009524" progId="MSPhotoEd.3">
                    <p:embed/>
                  </p:oleObj>
                </mc:Choice>
                <mc:Fallback>
                  <p:oleObj name="Photo Editor Photo" r:id="rId3" imgW="3238952" imgH="5009524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7692"/>
                        <a:stretch>
                          <a:fillRect/>
                        </a:stretch>
                      </p:blipFill>
                      <p:spPr bwMode="auto">
                        <a:xfrm>
                          <a:off x="384" y="1968"/>
                          <a:ext cx="1109" cy="1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0" name="WordArt 4"/>
            <p:cNvSpPr>
              <a:spLocks noChangeArrowheads="1" noChangeShapeType="1" noTextEdit="1"/>
            </p:cNvSpPr>
            <p:nvPr/>
          </p:nvSpPr>
          <p:spPr bwMode="auto">
            <a:xfrm>
              <a:off x="432" y="1680"/>
              <a:ext cx="1035" cy="43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John Wright</a:t>
              </a:r>
            </a:p>
          </p:txBody>
        </p:sp>
        <p:sp>
          <p:nvSpPr>
            <p:cNvPr id="922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480" y="3552"/>
              <a:ext cx="912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Times New Roman" charset="0"/>
                  <a:cs typeface="Times New Roman" charset="0"/>
                </a:rPr>
                <a:t>1785-1851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922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An Indiana Movement</a:t>
            </a:r>
            <a:endParaRPr lang="en-US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2590800" y="1295400"/>
            <a:ext cx="6477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John Wright Was A Member Of A German Free-Will Baptist Group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Known As “Dunkers” – German For “Immersers”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Began Comparing Baptist Doctrine To Baptist Doctrine And Found Discrepancies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When Comparing Baptist Doctrine To Scripture, Found Discrepancies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Taught That The Bible Was All-Sufficient For Faith &amp; Practice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The Lord’s Supper Should Be Taken On The 1</a:t>
            </a:r>
            <a:r>
              <a:rPr lang="en-US" altLang="en-US" sz="1800" baseline="30000">
                <a:latin typeface="Tahoma" charset="0"/>
              </a:rPr>
              <a:t>st</a:t>
            </a:r>
            <a:r>
              <a:rPr lang="en-US" altLang="en-US" sz="1800">
                <a:latin typeface="Tahoma" charset="0"/>
              </a:rPr>
              <a:t> Day Of Every Week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Thought Baptism Was Essential To Eternal Salvation, But Not For Forgiveness Of Sins – Later Changed This Belief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His Actions: Took 16 Baptist Churches Away From Baptists Near Salem, Indiana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In All This He Had Never Heard Of Alexander Campbell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9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92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utoUpdateAnimBg="0"/>
      <p:bldP spid="9223" grpId="0" build="p" bldLvl="2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Macintosh PowerPoint</Application>
  <PresentationFormat>On-screen Show (4:3)</PresentationFormat>
  <Paragraphs>62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Times New Roman</vt:lpstr>
      <vt:lpstr>Tahoma</vt:lpstr>
      <vt:lpstr>Default Design</vt:lpstr>
      <vt:lpstr>Microsoft Photo Editor 3.0 Photo</vt:lpstr>
      <vt:lpstr>James O’Kelley</vt:lpstr>
      <vt:lpstr>Methodism &amp; Its Influence</vt:lpstr>
      <vt:lpstr>James O’Kelley &amp;  The Methodist System</vt:lpstr>
      <vt:lpstr>O’Kelley Leaves Methodism</vt:lpstr>
      <vt:lpstr>PowerPoint Presentation</vt:lpstr>
      <vt:lpstr>Christian Movement In Virginia &amp; North Carolina</vt:lpstr>
      <vt:lpstr>An Indiana Movement</vt:lpstr>
    </vt:vector>
  </TitlesOfParts>
  <Company> 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O’Kelley</dc:title>
  <dc:creator>Scott Harp</dc:creator>
  <cp:lastModifiedBy>Scott Harp</cp:lastModifiedBy>
  <cp:revision>1</cp:revision>
  <dcterms:created xsi:type="dcterms:W3CDTF">2005-06-03T13:32:58Z</dcterms:created>
  <dcterms:modified xsi:type="dcterms:W3CDTF">2018-01-15T14:09:02Z</dcterms:modified>
</cp:coreProperties>
</file>