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7" r:id="rId5"/>
    <p:sldId id="271" r:id="rId6"/>
    <p:sldId id="268" r:id="rId7"/>
    <p:sldId id="266" r:id="rId8"/>
    <p:sldId id="260" r:id="rId9"/>
    <p:sldId id="259" r:id="rId10"/>
    <p:sldId id="269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17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79"/>
    <p:restoredTop sz="94304"/>
  </p:normalViewPr>
  <p:slideViewPr>
    <p:cSldViewPr snapToGrid="0" snapToObjects="1">
      <p:cViewPr varScale="1">
        <p:scale>
          <a:sx n="75" d="100"/>
          <a:sy n="75" d="100"/>
        </p:scale>
        <p:origin x="1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7DEB8-1917-D846-94A9-924253426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F47FCE-6CBC-F74F-B406-B1A4208400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07A34-78FF-1D4F-854A-204765EC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A1B59-1A62-6F45-88D1-4DFD347CA2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D344E-F649-614C-BC03-760A8A97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F99F8-FC2C-C847-87CB-A766DA7AA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BC3B-67E7-364D-9721-9E6EC0C9C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55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3BDD9-06B7-DF44-971E-F77698AB0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3D0775-EE0D-7245-91BA-2904476AB1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57EA9-12CC-594E-A9DD-9F1E7749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A1B59-1A62-6F45-88D1-4DFD347CA2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C66BC-68AD-3B42-8EF8-4925687A9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54402-D9CA-B74C-A31C-E790F5C2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BC3B-67E7-364D-9721-9E6EC0C9C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45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6D32A2-634C-8F45-A10A-6153572D3A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5024C7-FBBF-F34C-973A-22FFB25FC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0A51D-1B1B-A844-8A81-A3582F0FD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A1B59-1A62-6F45-88D1-4DFD347CA2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2F7CB-3244-C14D-A9C3-28667520C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B0FBB-58B3-2C44-B067-97DE39AFE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BC3B-67E7-364D-9721-9E6EC0C9C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6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124C3-1925-AC49-B22E-7C18210B3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02A7-129F-5549-923A-8BBCB8BDE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6C825-F8AA-144C-B5B0-AE5EDBB5F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A1B59-1A62-6F45-88D1-4DFD347CA2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6AB3C-AEF2-C64D-8DED-263E412A7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78799-C792-AE48-9ECC-877B490AB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BC3B-67E7-364D-9721-9E6EC0C9C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08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9ED99-0EF3-F849-ADBA-1597DA331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B7455-4BFE-5C40-8AC3-C85E93479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BEA93-8EF8-0840-8BFC-793464E6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A1B59-1A62-6F45-88D1-4DFD347CA2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C1E3B-5849-AE4E-BCA9-23DE8FA81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43044-71DB-AD4F-9433-389004BB8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BC3B-67E7-364D-9721-9E6EC0C9C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0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E1FE8-84DF-F94A-9B2C-B2EDFCF1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918F3-3E41-FD42-95D3-961DDA6E0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A1B805-455B-D54F-9741-FEC235E4F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C1DE55-D7D9-8342-9272-4ED3330E0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A1B59-1A62-6F45-88D1-4DFD347CA2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D4244-5FEA-E945-B348-EF611415A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052562-D30C-2542-9BFD-66EA5F2A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BC3B-67E7-364D-9721-9E6EC0C9C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16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6E04D-C93B-094F-B89E-532297D04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EE3C6-4FD5-864E-874E-CA5486D5A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F8F4E-38B2-7648-8DDA-5807278A17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864D86-6D9C-6543-9E11-C21B5C1705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B5DDA-ABBF-2744-BC72-2D8BE04835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59C786-679A-6B4D-966D-61A150B87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A1B59-1A62-6F45-88D1-4DFD347CA2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5DE30D-1229-1F42-89D7-27F2F100E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FB2D2A-300F-054A-BF80-2CD0BA17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BC3B-67E7-364D-9721-9E6EC0C9C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32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AE2F8-4448-D94B-A56A-B920FDD65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7E59-AC78-574F-B3BB-7531F21B2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A1B59-1A62-6F45-88D1-4DFD347CA2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005803-AA62-CF4B-BF74-E44AD0A2D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BEF1D9-10A2-714D-8FF9-E1FDFD029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BC3B-67E7-364D-9721-9E6EC0C9C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36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D6E9D3-7DAC-9744-A699-F65FD5473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A1B59-1A62-6F45-88D1-4DFD347CA2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FD5C36-BE26-7846-8F55-14856E32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25503-FF93-B44F-A7D6-2FA8781B9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BC3B-67E7-364D-9721-9E6EC0C9C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0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527D3-8E34-534E-B13B-B47F0B90C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C68BD-FB54-1C49-BA04-BA2BF636D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CC3925-F08D-2542-B43D-1E82BB0AE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732FC8-D30A-9441-887B-17C7AB920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A1B59-1A62-6F45-88D1-4DFD347CA2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5B15A-11B0-F04F-9211-DA786D4E7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622B3-3552-0844-A71B-4CA1B5135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BC3B-67E7-364D-9721-9E6EC0C9C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8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72259-CC54-0540-A5D6-F0EF7D1EC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3074DA-FD37-CC46-B16D-6835E1A34B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ADA99-3C9C-CD49-B3DD-0E57C9388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D6524-3B8D-4745-8120-10ED92485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A1B59-1A62-6F45-88D1-4DFD347CA2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45073F-9CC3-1740-B985-DF6945809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4BC828-5CE8-BD48-9D3F-6EFA44CCC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BC3B-67E7-364D-9721-9E6EC0C9C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13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B28941-CB5D-2742-A11C-8AC2B5D2A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87C24-396B-7A4E-8CE5-4B941AEFB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8CE8A-25A6-9B4E-BEC1-01CDCB3C50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A1B59-1A62-6F45-88D1-4DFD347CA2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65000-FA20-A941-A8DF-3C96A7BFF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234E7D-1617-BE42-8D67-36611B2CE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ABC3B-67E7-364D-9721-9E6EC0C9C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9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63E1C7-94BE-F840-9AF5-A31585325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1F2250-27C2-D242-9DA6-E3B1838F5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3514724"/>
            <a:ext cx="12192001" cy="3343275"/>
          </a:xfrm>
          <a:effectLst>
            <a:softEdge rad="12700"/>
          </a:effectLst>
        </p:spPr>
        <p:txBody>
          <a:bodyPr>
            <a:noAutofit/>
          </a:bodyPr>
          <a:lstStyle/>
          <a:p>
            <a:r>
              <a:rPr lang="en-US" dirty="0">
                <a:ln cap="flat">
                  <a:solidFill>
                    <a:srgbClr val="1217C5"/>
                  </a:solidFill>
                  <a:round/>
                </a:ln>
                <a:solidFill>
                  <a:schemeClr val="bg1"/>
                </a:solidFill>
                <a:latin typeface="+mn-lt"/>
              </a:rPr>
              <a:t>Radio Preaching By  N.B. Hardeman </a:t>
            </a:r>
            <a:br>
              <a:rPr lang="en-US" dirty="0">
                <a:ln cap="flat">
                  <a:solidFill>
                    <a:srgbClr val="1217C5"/>
                  </a:solidFill>
                  <a:round/>
                </a:ln>
                <a:solidFill>
                  <a:schemeClr val="bg1"/>
                </a:solidFill>
                <a:latin typeface="+mn-lt"/>
              </a:rPr>
            </a:br>
            <a:r>
              <a:rPr lang="en-US" dirty="0">
                <a:ln cap="flat">
                  <a:solidFill>
                    <a:srgbClr val="1217C5"/>
                  </a:solidFill>
                  <a:round/>
                </a:ln>
                <a:solidFill>
                  <a:schemeClr val="bg1"/>
                </a:solidFill>
                <a:latin typeface="+mn-lt"/>
              </a:rPr>
              <a:t>H.L. Calhoun &amp; Others</a:t>
            </a:r>
          </a:p>
        </p:txBody>
      </p:sp>
    </p:spTree>
    <p:extLst>
      <p:ext uri="{BB962C8B-B14F-4D97-AF65-F5344CB8AC3E}">
        <p14:creationId xmlns:p14="http://schemas.microsoft.com/office/powerpoint/2010/main" val="23422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33F6408-E1FB-40EE-933F-488D38CCC7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 23">
            <a:extLst>
              <a:ext uri="{FF2B5EF4-FFF2-40B4-BE49-F238E27FC236}">
                <a16:creationId xmlns:a16="http://schemas.microsoft.com/office/drawing/2014/main" id="{F055C0C5-567C-4C02-83F3-B427BC7406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ounded Rectangle 17">
            <a:extLst>
              <a:ext uri="{FF2B5EF4-FFF2-40B4-BE49-F238E27FC236}">
                <a16:creationId xmlns:a16="http://schemas.microsoft.com/office/drawing/2014/main" id="{E48B6BD6-5DED-4B86-A4B3-D35037F68F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rgbClr val="FFFFFF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346D8-D699-2743-A917-97822DB0B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Hall L. Calhoun</a:t>
            </a:r>
            <a:br>
              <a:rPr lang="en-US" sz="3200" dirty="0"/>
            </a:br>
            <a:r>
              <a:rPr lang="en-US" sz="3200" dirty="0"/>
              <a:t>1928-1935</a:t>
            </a:r>
            <a:br>
              <a:rPr lang="en-US" sz="3200" dirty="0"/>
            </a:br>
            <a:r>
              <a:rPr lang="en-US" sz="3200" dirty="0"/>
              <a:t>with Central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6DA0BE-578E-A54C-82D3-9E968CFBC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88" y="1699368"/>
            <a:ext cx="3537687" cy="4749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49F5BE-CBE5-9344-9204-3C2EF126E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205" y="1121869"/>
            <a:ext cx="5792564" cy="462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313EAB-AFBD-44FC-B96C-9C9A7416E5D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A46E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480C5C28-3276-4497-8BC1-366BAD074B8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946169" y="481265"/>
            <a:ext cx="2212848" cy="1880508"/>
          </a:xfrm>
          <a:prstGeom prst="rect">
            <a:avLst/>
          </a:prstGeom>
          <a:solidFill>
            <a:srgbClr val="FF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56CDE3-F9C5-4283-AD5F-6148D5AD83B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51051" y="3509435"/>
            <a:ext cx="2212848" cy="2857076"/>
          </a:xfrm>
          <a:prstGeom prst="rect">
            <a:avLst/>
          </a:prstGeom>
          <a:solidFill>
            <a:srgbClr val="FF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279C60-B3AB-4994-BBA4-00CB99B2FD2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0677" y="485775"/>
            <a:ext cx="2203222" cy="28627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9976EB-B5B0-40FD-ABF3-AD6041BA594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3561" y="2514599"/>
            <a:ext cx="2783884" cy="38519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2D13A27-BA7B-4AC1-BAF1-72B1496204F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08782" y="1701532"/>
            <a:ext cx="4572000" cy="0"/>
          </a:xfrm>
          <a:prstGeom prst="line">
            <a:avLst/>
          </a:prstGeom>
          <a:ln>
            <a:solidFill>
              <a:srgbClr val="A46E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25473A-5022-C04B-B85E-DA1A46A24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635" y="2693563"/>
            <a:ext cx="2459736" cy="3472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3CB2D1-5712-144F-83C0-47B7E1FAD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643" y="1208541"/>
            <a:ext cx="1883664" cy="14127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6D9609-852E-FA4B-A17D-A6326255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075"/>
            <a:ext cx="4981734" cy="1212315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/>
              <a:t>Herald Of Truth</a:t>
            </a:r>
            <a:br>
              <a:rPr lang="en-US" sz="4000" dirty="0"/>
            </a:br>
            <a:r>
              <a:rPr lang="en-US" sz="4000" dirty="0"/>
              <a:t>1951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BC6A01-C0EB-D34F-A4BE-877A6C4633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05" t="7249" r="17229" b="14814"/>
          <a:stretch/>
        </p:blipFill>
        <p:spPr>
          <a:xfrm>
            <a:off x="1222712" y="2621289"/>
            <a:ext cx="3800475" cy="255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3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313EAB-AFBD-44FC-B96C-9C9A7416E5D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A46E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480C5C28-3276-4497-8BC1-366BAD074B8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946169" y="481265"/>
            <a:ext cx="2212848" cy="1880508"/>
          </a:xfrm>
          <a:prstGeom prst="rect">
            <a:avLst/>
          </a:prstGeom>
          <a:solidFill>
            <a:srgbClr val="FF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56CDE3-F9C5-4283-AD5F-6148D5AD83B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51051" y="3509435"/>
            <a:ext cx="2212848" cy="2857076"/>
          </a:xfrm>
          <a:prstGeom prst="rect">
            <a:avLst/>
          </a:prstGeom>
          <a:solidFill>
            <a:srgbClr val="FF9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279C60-B3AB-4994-BBA4-00CB99B2FD2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0677" y="485775"/>
            <a:ext cx="2203222" cy="28627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9976EB-B5B0-40FD-ABF3-AD6041BA594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3561" y="2514599"/>
            <a:ext cx="2783884" cy="38519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2D13A27-BA7B-4AC1-BAF1-72B1496204F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08782" y="1701532"/>
            <a:ext cx="4572000" cy="0"/>
          </a:xfrm>
          <a:prstGeom prst="line">
            <a:avLst/>
          </a:prstGeom>
          <a:ln>
            <a:solidFill>
              <a:srgbClr val="A46E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25473A-5022-C04B-B85E-DA1A46A24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635" y="2693563"/>
            <a:ext cx="2459736" cy="3472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3CB2D1-5712-144F-83C0-47B7E1FAD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643" y="1208541"/>
            <a:ext cx="1883664" cy="14127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6D9609-852E-FA4B-A17D-A6326255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075"/>
            <a:ext cx="4981734" cy="1212315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/>
              <a:t>Herald Of Truth</a:t>
            </a:r>
            <a:br>
              <a:rPr lang="en-US" sz="4000" dirty="0"/>
            </a:br>
            <a:r>
              <a:rPr lang="en-US" sz="4000" dirty="0"/>
              <a:t>1951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BC6A01-C0EB-D34F-A4BE-877A6C4633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05" t="7249" r="17229" b="14814"/>
          <a:stretch/>
        </p:blipFill>
        <p:spPr>
          <a:xfrm>
            <a:off x="1222712" y="2621289"/>
            <a:ext cx="3800475" cy="255078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4E3247A-4811-BC4A-8E65-F7F8AEAEEC2A}"/>
              </a:ext>
            </a:extLst>
          </p:cNvPr>
          <p:cNvGrpSpPr/>
          <p:nvPr/>
        </p:nvGrpSpPr>
        <p:grpSpPr>
          <a:xfrm>
            <a:off x="584815" y="4117275"/>
            <a:ext cx="3728131" cy="2515272"/>
            <a:chOff x="584815" y="4117275"/>
            <a:chExt cx="3728131" cy="251527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E52A2CE-7A10-EA4D-99C3-37AACBF42F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542" t="7018" r="16362" b="10089"/>
            <a:stretch/>
          </p:blipFill>
          <p:spPr>
            <a:xfrm>
              <a:off x="663508" y="4117275"/>
              <a:ext cx="3649438" cy="24949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DDA89F-BB0E-C340-B931-405613DE5005}"/>
                </a:ext>
              </a:extLst>
            </p:cNvPr>
            <p:cNvSpPr txBox="1"/>
            <p:nvPr/>
          </p:nvSpPr>
          <p:spPr>
            <a:xfrm>
              <a:off x="584815" y="6263215"/>
              <a:ext cx="11653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H.A. Dixon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949F9C-D0E5-284C-9029-440BC4A66000}"/>
              </a:ext>
            </a:extLst>
          </p:cNvPr>
          <p:cNvGrpSpPr/>
          <p:nvPr/>
        </p:nvGrpSpPr>
        <p:grpSpPr>
          <a:xfrm>
            <a:off x="360418" y="359704"/>
            <a:ext cx="4242391" cy="2683656"/>
            <a:chOff x="360418" y="359704"/>
            <a:chExt cx="4242391" cy="268365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163CA57-C504-1A49-A133-7BD977C03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124" t="16158" r="16694" b="7167"/>
            <a:stretch/>
          </p:blipFill>
          <p:spPr>
            <a:xfrm>
              <a:off x="373645" y="359704"/>
              <a:ext cx="4229164" cy="26836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9E3F27-C7DE-2643-BDEC-538A857B2CB2}"/>
                </a:ext>
              </a:extLst>
            </p:cNvPr>
            <p:cNvSpPr txBox="1"/>
            <p:nvPr/>
          </p:nvSpPr>
          <p:spPr>
            <a:xfrm>
              <a:off x="360418" y="2612757"/>
              <a:ext cx="18791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E. Claude Gardner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42AFE3-E1FE-C94D-8723-9C434324346F}"/>
              </a:ext>
            </a:extLst>
          </p:cNvPr>
          <p:cNvGrpSpPr/>
          <p:nvPr/>
        </p:nvGrpSpPr>
        <p:grpSpPr>
          <a:xfrm>
            <a:off x="6797270" y="3507128"/>
            <a:ext cx="4625795" cy="3210236"/>
            <a:chOff x="6797270" y="3507128"/>
            <a:chExt cx="4625795" cy="32102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78F078-8B73-5B4E-BE54-95643F08F6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065" t="7018" r="16222" b="10089"/>
            <a:stretch/>
          </p:blipFill>
          <p:spPr>
            <a:xfrm>
              <a:off x="6802572" y="3507128"/>
              <a:ext cx="4620493" cy="319175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DF533B-BAF8-5F41-A1B5-3BC35E316EE2}"/>
                </a:ext>
              </a:extLst>
            </p:cNvPr>
            <p:cNvSpPr txBox="1"/>
            <p:nvPr/>
          </p:nvSpPr>
          <p:spPr>
            <a:xfrm>
              <a:off x="6797270" y="6348032"/>
              <a:ext cx="1618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Frank Van Dyke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1CD71D-0004-4846-8304-335BE5DB861B}"/>
              </a:ext>
            </a:extLst>
          </p:cNvPr>
          <p:cNvGrpSpPr/>
          <p:nvPr/>
        </p:nvGrpSpPr>
        <p:grpSpPr>
          <a:xfrm>
            <a:off x="6797270" y="36009"/>
            <a:ext cx="4421817" cy="3319163"/>
            <a:chOff x="6797270" y="36009"/>
            <a:chExt cx="4421817" cy="33191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87F866-8799-2D42-BF89-9D0AFF069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7515" t="4789" r="18147" b="10089"/>
            <a:stretch/>
          </p:blipFill>
          <p:spPr>
            <a:xfrm>
              <a:off x="6830109" y="58700"/>
              <a:ext cx="4388978" cy="32964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1C44AA8-D145-B844-BCE4-3635F7F14D2C}"/>
                </a:ext>
              </a:extLst>
            </p:cNvPr>
            <p:cNvSpPr txBox="1"/>
            <p:nvPr/>
          </p:nvSpPr>
          <p:spPr>
            <a:xfrm>
              <a:off x="6797270" y="36009"/>
              <a:ext cx="11619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Olan Hicks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16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57F0CF6-C112-FC41-8760-DB85A876D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95" y="307731"/>
            <a:ext cx="2709807" cy="3997637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98BEDC3-E290-4D4A-9C61-90660EEFB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805" y="307731"/>
            <a:ext cx="2718393" cy="39976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8B7442-503D-9F4E-B279-C7272185A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48" y="4357620"/>
            <a:ext cx="11139854" cy="21724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Fred M. Little 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(1881-1942)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First Mention Of Radio Work In The </a:t>
            </a:r>
            <a:r>
              <a:rPr lang="en-US" sz="3200" i="1" dirty="0">
                <a:solidFill>
                  <a:schemeClr val="bg1"/>
                </a:solidFill>
              </a:rPr>
              <a:t>GA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2200" i="1" dirty="0">
                <a:solidFill>
                  <a:schemeClr val="bg1"/>
                </a:solidFill>
              </a:rPr>
              <a:t>Gospel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i="1" dirty="0">
                <a:solidFill>
                  <a:schemeClr val="bg1"/>
                </a:solidFill>
              </a:rPr>
              <a:t>Advocate</a:t>
            </a:r>
            <a:r>
              <a:rPr lang="en-US" sz="2200">
                <a:solidFill>
                  <a:schemeClr val="bg1"/>
                </a:solidFill>
              </a:rPr>
              <a:t>,  03.02.1922</a:t>
            </a:r>
            <a:r>
              <a:rPr lang="en-US" sz="2200" dirty="0">
                <a:solidFill>
                  <a:schemeClr val="bg1"/>
                </a:solidFill>
              </a:rPr>
              <a:t>, p.209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8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638D6-5E23-BD4F-8AB8-48F233F67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95547-4458-C54B-9C16-FBCEA7E70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781318-7696-4043-A98F-07E3545F6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3" y="699238"/>
            <a:ext cx="4072838" cy="5472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3C00CA-B7D0-434D-9B54-07DD42D48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108" y="699239"/>
            <a:ext cx="3685441" cy="5472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139CA5-65C3-904A-9CC5-7DD08BDCF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032" y="699239"/>
            <a:ext cx="4075968" cy="5472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9404DC-6F03-3F4D-B963-1CA40CB180CD}"/>
              </a:ext>
            </a:extLst>
          </p:cNvPr>
          <p:cNvSpPr txBox="1"/>
          <p:nvPr/>
        </p:nvSpPr>
        <p:spPr>
          <a:xfrm>
            <a:off x="694266" y="6088272"/>
            <a:ext cx="203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James A. Harding</a:t>
            </a:r>
          </a:p>
          <a:p>
            <a:pPr algn="ctr"/>
            <a:r>
              <a:rPr lang="en-US" dirty="0"/>
              <a:t>1848-1922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6184EC-35CA-F249-AD93-CB0859DA7B43}"/>
              </a:ext>
            </a:extLst>
          </p:cNvPr>
          <p:cNvSpPr txBox="1"/>
          <p:nvPr/>
        </p:nvSpPr>
        <p:spPr>
          <a:xfrm>
            <a:off x="5008033" y="6088272"/>
            <a:ext cx="203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N.B. Hardeman</a:t>
            </a:r>
            <a:br>
              <a:rPr lang="en-US" dirty="0"/>
            </a:br>
            <a:r>
              <a:rPr lang="en-US" dirty="0"/>
              <a:t>1874-1965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9ACE29-4F26-034A-8D26-C1A96C3CE762}"/>
              </a:ext>
            </a:extLst>
          </p:cNvPr>
          <p:cNvSpPr txBox="1"/>
          <p:nvPr/>
        </p:nvSpPr>
        <p:spPr>
          <a:xfrm>
            <a:off x="9465734" y="6088272"/>
            <a:ext cx="203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Hall L. Calhoun</a:t>
            </a:r>
            <a:br>
              <a:rPr lang="en-US" dirty="0"/>
            </a:br>
            <a:r>
              <a:rPr lang="en-US" dirty="0"/>
              <a:t>1863-1935</a:t>
            </a:r>
          </a:p>
        </p:txBody>
      </p:sp>
    </p:spTree>
    <p:extLst>
      <p:ext uri="{BB962C8B-B14F-4D97-AF65-F5344CB8AC3E}">
        <p14:creationId xmlns:p14="http://schemas.microsoft.com/office/powerpoint/2010/main" val="345109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0F4B6A51-767B-42BF-87BE-A95FC04CA7F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47911" y="481264"/>
            <a:ext cx="2212848" cy="18578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BADE533-64CB-46C1-B6CD-7DEA42EA3E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99147" y="4459986"/>
            <a:ext cx="39319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3666DEC5-DF59-4918-8F2F-0388AB0BD4A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351" y="3529187"/>
            <a:ext cx="2212848" cy="28578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36D89-9D4C-6849-9AC8-F1F1DAE3A6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5" t="593" r="1151" b="-593"/>
          <a:stretch/>
        </p:blipFill>
        <p:spPr>
          <a:xfrm rot="16200000">
            <a:off x="679162" y="2219202"/>
            <a:ext cx="3897073" cy="44661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7ECDCA-8254-4249-902F-4413C0FF8D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12174"/>
          <a:stretch/>
        </p:blipFill>
        <p:spPr>
          <a:xfrm>
            <a:off x="5014762" y="481264"/>
            <a:ext cx="2213811" cy="2887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6346D8-D699-2743-A917-97822DB0B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7331" y="481264"/>
            <a:ext cx="4204207" cy="39078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N.B. Hardeman</a:t>
            </a:r>
            <a:b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(1874-1965)</a:t>
            </a:r>
          </a:p>
        </p:txBody>
      </p:sp>
    </p:spTree>
    <p:extLst>
      <p:ext uri="{BB962C8B-B14F-4D97-AF65-F5344CB8AC3E}">
        <p14:creationId xmlns:p14="http://schemas.microsoft.com/office/powerpoint/2010/main" val="4081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346D8-D699-2743-A917-97822DB0B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60" y="606887"/>
            <a:ext cx="32004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Hall L. Calhoun</a:t>
            </a:r>
            <a:br>
              <a:rPr lang="en-US" sz="3200" dirty="0"/>
            </a:br>
            <a:r>
              <a:rPr lang="en-US" sz="2400" dirty="0"/>
              <a:t>1863-1935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6DA0BE-578E-A54C-82D3-9E968CFBC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60" y="1699368"/>
            <a:ext cx="3537687" cy="4749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1625FC-9DFC-164A-B807-860B9F95C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024" y="1412498"/>
            <a:ext cx="3122180" cy="47499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635C-5F86-1041-A2BB-7A0DBB0F4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303" y="3746402"/>
            <a:ext cx="2116203" cy="24159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565AEFB-8C1C-264D-985A-462081E9AD5D}"/>
              </a:ext>
            </a:extLst>
          </p:cNvPr>
          <p:cNvSpPr txBox="1">
            <a:spLocks/>
          </p:cNvSpPr>
          <p:nvPr/>
        </p:nvSpPr>
        <p:spPr>
          <a:xfrm>
            <a:off x="8135204" y="6162400"/>
            <a:ext cx="3200400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J.E. Choate</a:t>
            </a:r>
            <a:br>
              <a:rPr lang="en-US" sz="3200" dirty="0"/>
            </a:br>
            <a:r>
              <a:rPr lang="en-US" sz="2400" dirty="0"/>
              <a:t>1916-2013</a:t>
            </a:r>
            <a:endParaRPr lang="en-US" sz="32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0D24D60-3D43-534B-9739-3BC98602E82D}"/>
              </a:ext>
            </a:extLst>
          </p:cNvPr>
          <p:cNvSpPr txBox="1">
            <a:spLocks/>
          </p:cNvSpPr>
          <p:nvPr/>
        </p:nvSpPr>
        <p:spPr>
          <a:xfrm>
            <a:off x="8135204" y="3083620"/>
            <a:ext cx="3200400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/>
              <a:t>Adron</a:t>
            </a:r>
            <a:r>
              <a:rPr lang="en-US" sz="3200" dirty="0"/>
              <a:t> Doran</a:t>
            </a:r>
            <a:br>
              <a:rPr lang="en-US" sz="3200" dirty="0"/>
            </a:br>
            <a:r>
              <a:rPr lang="en-US" sz="2400" dirty="0"/>
              <a:t>1909-2001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670ECC-F2E0-0143-97D3-B90F0C543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7303" y="611326"/>
            <a:ext cx="2116203" cy="247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8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247AB924-1B87-43FC-B7C7-B112D5C51A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4">
            <a:extLst>
              <a:ext uri="{FF2B5EF4-FFF2-40B4-BE49-F238E27FC236}">
                <a16:creationId xmlns:a16="http://schemas.microsoft.com/office/drawing/2014/main" id="{DAD2B705-4A9B-408D-AA80-4F41045E09D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9AE2756-0FC4-4155-83E7-58AAAB63E75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CF5D3C3-05C4-4D4E-B6F2-4C94EE96A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1" y="307731"/>
            <a:ext cx="2998227" cy="3997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AE08CB-3C91-064E-A4DD-07D728BB8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29" y="1019053"/>
            <a:ext cx="3433324" cy="2574993"/>
          </a:xfrm>
          <a:prstGeom prst="rect">
            <a:avLst/>
          </a:prstGeom>
        </p:spPr>
      </p:pic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18DC98F-4057-4645-B948-F604F39A9CF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685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77ECDCA-8254-4249-902F-4413C0FF8D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8815615" y="330045"/>
            <a:ext cx="2692135" cy="39976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6346D8-D699-2743-A917-97822DB0B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5287584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Hardeman Tabernacle Meeting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Ryman Auditorium, March 28-April 16, 1922</a:t>
            </a:r>
          </a:p>
        </p:txBody>
      </p:sp>
    </p:spTree>
    <p:extLst>
      <p:ext uri="{BB962C8B-B14F-4D97-AF65-F5344CB8AC3E}">
        <p14:creationId xmlns:p14="http://schemas.microsoft.com/office/powerpoint/2010/main" val="66347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5443FE5-A6F5-0A4C-A925-9F61D486B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5228492"/>
            <a:ext cx="11139854" cy="10729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Central Church </a:t>
            </a:r>
            <a:r>
              <a:rPr lang="en-US" sz="4000">
                <a:solidFill>
                  <a:schemeClr val="bg1"/>
                </a:solidFill>
              </a:rPr>
              <a:t>Of Christ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Nashville, Tennessee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31AFD-1171-9D4F-849E-633FB8DE6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104" y="459826"/>
            <a:ext cx="4725818" cy="3544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6C01F9-55C4-224A-8F87-DEF4344EB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87" y="412473"/>
            <a:ext cx="4504810" cy="372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1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0FA3B5-A223-FD4C-8B81-140A0E8B5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03" y="307731"/>
            <a:ext cx="2718391" cy="3997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5BA1F5-3B52-E041-AD58-9C65028C0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296" y="307731"/>
            <a:ext cx="3235410" cy="39976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443FE5-A6F5-0A4C-A925-9F61D486B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857749"/>
            <a:ext cx="11139854" cy="12200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A.M. Burton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(1879-1966)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Gospel Advocate, 10.18.1929, p985,988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7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33F6408-E1FB-40EE-933F-488D38CCC7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 23">
            <a:extLst>
              <a:ext uri="{FF2B5EF4-FFF2-40B4-BE49-F238E27FC236}">
                <a16:creationId xmlns:a16="http://schemas.microsoft.com/office/drawing/2014/main" id="{F055C0C5-567C-4C02-83F3-B427BC7406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ounded Rectangle 17">
            <a:extLst>
              <a:ext uri="{FF2B5EF4-FFF2-40B4-BE49-F238E27FC236}">
                <a16:creationId xmlns:a16="http://schemas.microsoft.com/office/drawing/2014/main" id="{E48B6BD6-5DED-4B86-A4B3-D35037F68F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rgbClr val="FFFFFF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1FC108-9754-D54B-A6F6-5B6ABA880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0" r="-6" b="488"/>
          <a:stretch/>
        </p:blipFill>
        <p:spPr>
          <a:xfrm>
            <a:off x="5603706" y="1356852"/>
            <a:ext cx="5638853" cy="4231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6346D8-D699-2743-A917-97822DB0B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Hall L. Calhoun</a:t>
            </a:r>
            <a:br>
              <a:rPr lang="en-US" sz="3200" dirty="0"/>
            </a:br>
            <a:r>
              <a:rPr lang="en-US" sz="3200" dirty="0"/>
              <a:t>1928-1935</a:t>
            </a:r>
            <a:br>
              <a:rPr lang="en-US" sz="3200" dirty="0"/>
            </a:br>
            <a:r>
              <a:rPr lang="en-US" sz="3200" dirty="0"/>
              <a:t>with Central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6DA0BE-578E-A54C-82D3-9E968CFBC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88" y="1699368"/>
            <a:ext cx="3537687" cy="474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9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3625</TotalTime>
  <Words>82</Words>
  <Application>Microsoft Macintosh PowerPoint</Application>
  <PresentationFormat>Widescreen</PresentationFormat>
  <Paragraphs>21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Radio Preaching By  N.B. Hardeman  H.L. Calhoun &amp; Others</vt:lpstr>
      <vt:lpstr>Fred M. Little  (1881-1942) First Mention Of Radio Work In The GA Gospel Advocate,  03.02.1922, p.209</vt:lpstr>
      <vt:lpstr>PowerPoint Presentation</vt:lpstr>
      <vt:lpstr>N.B. Hardeman (1874-1965)</vt:lpstr>
      <vt:lpstr>Hall L. Calhoun 1863-1935</vt:lpstr>
      <vt:lpstr>Hardeman Tabernacle Meeting Ryman Auditorium, March 28-April 16, 1922</vt:lpstr>
      <vt:lpstr>Central Church Of Christ  Nashville, Tennessee</vt:lpstr>
      <vt:lpstr>A.M. Burton (1879-1966) Gospel Advocate, 10.18.1929, p985,988</vt:lpstr>
      <vt:lpstr>Hall L. Calhoun 1928-1935 with Central</vt:lpstr>
      <vt:lpstr>Hall L. Calhoun 1928-1935 with Central</vt:lpstr>
      <vt:lpstr>Herald Of Truth 1951</vt:lpstr>
      <vt:lpstr>Herald Of Truth 1951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 Preaching By  N.B. Hardeman,  H.L. Calhoun  &amp; Others</dc:title>
  <dc:creator>Scott Harp</dc:creator>
  <cp:lastModifiedBy>Scott Harp</cp:lastModifiedBy>
  <cp:revision>35</cp:revision>
  <dcterms:created xsi:type="dcterms:W3CDTF">2018-01-24T18:15:27Z</dcterms:created>
  <dcterms:modified xsi:type="dcterms:W3CDTF">2018-02-06T01:07:36Z</dcterms:modified>
</cp:coreProperties>
</file>